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80" d="100"/>
          <a:sy n="80" d="100"/>
        </p:scale>
        <p:origin x="1116" y="9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677656"/>
          </a:xfrm>
          <a:prstGeom prst="rect">
            <a:avLst/>
          </a:prstGeom>
          <a:noFill/>
        </p:spPr>
        <p:txBody>
          <a:bodyPr wrap="square">
            <a:spAutoFit/>
          </a:bodyPr>
          <a:lstStyle/>
          <a:p>
            <a:pPr algn="ctr"/>
            <a:r>
              <a:rPr lang="en-US" sz="2800" dirty="0"/>
              <a:t>E-Commerce Sales Analysis</a:t>
            </a:r>
            <a:endParaRPr lang="en-US" dirty="0"/>
          </a:p>
          <a:p>
            <a:endParaRPr lang="en-US" sz="1400" dirty="0"/>
          </a:p>
          <a:p>
            <a:r>
              <a:rPr lang="en-US" dirty="0"/>
              <a:t>Name: KESAVAN M</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au</a:t>
            </a:r>
            <a:r>
              <a:rPr lang="en-US" dirty="0"/>
              <a:t>923821114014</a:t>
            </a:r>
            <a:endParaRPr lang="en-US" sz="1400" dirty="0"/>
          </a:p>
          <a:p>
            <a:endParaRPr lang="en-US" dirty="0"/>
          </a:p>
          <a:p>
            <a:r>
              <a:rPr lang="en-US" sz="1400" dirty="0"/>
              <a:t>E-Mail ID:kesavanvijay003@gmail.com</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A0F4C8A-FC26-8781-3C3E-60DC4F4A1399}"/>
              </a:ext>
            </a:extLst>
          </p:cNvPr>
          <p:cNvSpPr txBox="1"/>
          <p:nvPr/>
        </p:nvSpPr>
        <p:spPr>
          <a:xfrm>
            <a:off x="1052424" y="1138495"/>
            <a:ext cx="6883878" cy="286232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study investigates the dynamics of e-commerce sales, focusing on identifying key trends, consumer behavior patterns, and factors influencing online purchasing decisions. With the rapid growth of digital marketplaces, understanding the factors driving e-commerce success has become essential for businesses and stakeholders in the industry. The analysis covers sales data from various online platforms across multiple sectors, examining seasonal fluctuations, customer demographics, product preferences, and the role of digital marketing strategies.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3660E6-D3A2-2842-36E8-34815E771575}"/>
              </a:ext>
            </a:extLst>
          </p:cNvPr>
          <p:cNvSpPr txBox="1"/>
          <p:nvPr/>
        </p:nvSpPr>
        <p:spPr>
          <a:xfrm>
            <a:off x="1095022" y="1196622"/>
            <a:ext cx="7065567" cy="3416320"/>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As e-commerce continues to grow rapidly, businesses face increasing challenges in effectively managing and optimizing their online sales. Despite the significant shift toward digital shopping, many companies struggle to identify key drivers of consumer behavior, forecast demand accurately, and leverage the full potential of online platforms to maximize sales. Factors such as seasonality, shifting consumer preferences, economic volatility, competition, and technological changes often complicate the analysis and prediction of e-commerce sales trends. Additionally, the integration of advanced tools like artificial intelligence, personalized marketing, and data analytics can present challenges for businesses in terms of cost, implementation, and understanding the most effective strategies to drive revenue.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7FE955-CA6A-5780-0D7B-9102F14D47E2}"/>
              </a:ext>
            </a:extLst>
          </p:cNvPr>
          <p:cNvSpPr txBox="1"/>
          <p:nvPr/>
        </p:nvSpPr>
        <p:spPr>
          <a:xfrm>
            <a:off x="983411" y="1242204"/>
            <a:ext cx="7021902"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solution is designed to enable e-commerce businesses to harness the power of data for better decision-making and growth. By systematically analyzing sales, customer behavior, and market trends, companies can improve efficiency, enhance the customer experience, and maximize profitability. Using a combination of automation, machine learning, and data visualization, businesses can stay ahead of the competition and continuously refine their </a:t>
            </a:r>
            <a:r>
              <a:rPr lang="en-US" sz="2000" dirty="0" err="1">
                <a:latin typeface="Times New Roman" panose="02020603050405020304" pitchFamily="18" charset="0"/>
                <a:cs typeface="Times New Roman" panose="02020603050405020304" pitchFamily="18" charset="0"/>
              </a:rPr>
              <a:t>strategie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a16="http://schemas.microsoft.com/office/drawing/2014/main" id="{90B9256F-12D3-60FF-6704-E83C492A6D8D}"/>
              </a:ext>
            </a:extLst>
          </p:cNvPr>
          <p:cNvSpPr txBox="1"/>
          <p:nvPr/>
        </p:nvSpPr>
        <p:spPr>
          <a:xfrm>
            <a:off x="1049867" y="1162756"/>
            <a:ext cx="6886435" cy="350865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E-Commerce Sales Analysis System Architecture</a:t>
            </a:r>
            <a:r>
              <a:rPr lang="en-US" sz="1600" dirty="0">
                <a:latin typeface="Times New Roman" panose="02020603050405020304" pitchFamily="18" charset="0"/>
                <a:cs typeface="Times New Roman" panose="02020603050405020304" pitchFamily="18" charset="0"/>
              </a:rPr>
              <a:t> is designed to aggregate, process, analyze, and visualize sales data from various sources, providing valuable insights to help businesses optimize operations, marketing, and customer experience. Below is a breakdown of the key components and how they work together in this architecture: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Sources</a:t>
            </a:r>
            <a:endParaRPr lang="en-US" sz="1600" dirty="0">
              <a:latin typeface="Times New Roman" panose="02020603050405020304" pitchFamily="18" charset="0"/>
              <a:cs typeface="Times New Roman" panose="02020603050405020304" pitchFamily="18" charset="0"/>
            </a:endParaRPr>
          </a:p>
          <a:p>
            <a:pPr marL="342900" indent="-342900">
              <a:buAutoNum type="arabicPeriod"/>
            </a:pPr>
            <a:endParaRPr 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Ingestion Layer</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Storage Layer</a:t>
            </a:r>
          </a:p>
          <a:p>
            <a:pPr marL="342900" indent="-342900">
              <a:buAutoNum type="arabicPeriod"/>
            </a:pPr>
            <a:endParaRPr lang="en-IN" sz="1600" dirty="0">
              <a:latin typeface="Times New Roman" panose="02020603050405020304" pitchFamily="18" charset="0"/>
              <a:cs typeface="Times New Roman" panose="02020603050405020304" pitchFamily="18" charset="0"/>
            </a:endParaRPr>
          </a:p>
          <a:p>
            <a:pPr marL="342900" indent="-342900">
              <a:buAutoNum type="arabicPeriod"/>
            </a:pPr>
            <a:r>
              <a:rPr lang="en-IN" sz="1600" dirty="0">
                <a:latin typeface="Times New Roman" panose="02020603050405020304" pitchFamily="18" charset="0"/>
                <a:cs typeface="Times New Roman" panose="02020603050405020304" pitchFamily="18" charset="0"/>
              </a:rPr>
              <a:t>Data Processing &amp; Transformation Layer</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2. Project - 1 (Case Study - 1) _ Data Analysis With Python _ E-Commerce Purchases Dataset(144P) (1)">
            <a:hlinkClick r:id="" action="ppaction://media"/>
            <a:extLst>
              <a:ext uri="{FF2B5EF4-FFF2-40B4-BE49-F238E27FC236}">
                <a16:creationId xmlns:a16="http://schemas.microsoft.com/office/drawing/2014/main" id="{CC442028-820F-55DB-5ED0-BC15BA64D1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6274" y="1010652"/>
            <a:ext cx="7700210" cy="362150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70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5B3167B-23A3-07D0-2157-9E8AF50365F3}"/>
              </a:ext>
            </a:extLst>
          </p:cNvPr>
          <p:cNvSpPr txBox="1"/>
          <p:nvPr/>
        </p:nvSpPr>
        <p:spPr>
          <a:xfrm>
            <a:off x="1052423" y="1362974"/>
            <a:ext cx="7194430" cy="2123658"/>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E-commerce sales analysis is a vital process for businesses to understand their sales performance, customer behavior, and marketing effectiveness. By leveraging data from various internal and external sources, businesses can make informed, data-driven decisions that optimize operations, enhance the customer experience, and maximize profitability.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873AD73-DCAD-A6D8-4190-804529341740}"/>
              </a:ext>
            </a:extLst>
          </p:cNvPr>
          <p:cNvSpPr txBox="1"/>
          <p:nvPr/>
        </p:nvSpPr>
        <p:spPr>
          <a:xfrm>
            <a:off x="1106311" y="1106311"/>
            <a:ext cx="6778232" cy="37548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field of e-commerce sales analysis is evolving rapidly with advancements in technology, the growing availability of data, and the increasing need for businesses to stay agile in a highly competitive marketplace. As we look ahead, several trends and innovations will shape the future of e-commerce sales analysis. Here’s a look at the key areas of growth and the future scope</a:t>
            </a:r>
          </a:p>
          <a:p>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Artificial Intelligence (AI) &amp; Machine Learning (ML)</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Analytics and Decision Making</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Voice Search and Conversational Commerce</a:t>
            </a: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Blockchain for Transparency and Security</a:t>
            </a: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Integration of IoT (Internet of Things)</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76</TotalTime>
  <Words>614</Words>
  <Application>Microsoft Office PowerPoint</Application>
  <PresentationFormat>On-screen Show (16:9)</PresentationFormat>
  <Paragraphs>57</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saravanan s</cp:lastModifiedBy>
  <cp:revision>10</cp:revision>
  <dcterms:modified xsi:type="dcterms:W3CDTF">2024-11-16T06:49:27Z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